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26/02/2018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57338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PPGLit</a:t>
            </a:r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ESTUDOS EM LITERATURA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PPGLit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PPGLit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PPGLit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PPGLit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PPGLit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PPGLit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350</TotalTime>
  <Words>285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41</cp:revision>
  <dcterms:created xsi:type="dcterms:W3CDTF">2018-02-05T10:40:18Z</dcterms:created>
  <dcterms:modified xsi:type="dcterms:W3CDTF">2018-02-26T12:20:01Z</dcterms:modified>
</cp:coreProperties>
</file>